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0"/>
  </p:notesMasterIdLst>
  <p:sldIdLst>
    <p:sldId id="266" r:id="rId2"/>
    <p:sldId id="257" r:id="rId3"/>
    <p:sldId id="259" r:id="rId4"/>
    <p:sldId id="260" r:id="rId5"/>
    <p:sldId id="261" r:id="rId6"/>
    <p:sldId id="263" r:id="rId7"/>
    <p:sldId id="264" r:id="rId8"/>
    <p:sldId id="258" r:id="rId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80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080AA-7C64-48C8-A380-C9AA326A133F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5BC9A-12B9-464B-8104-A5D6D2908F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06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9704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62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210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92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79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01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95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07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42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79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07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D86CD-0709-4B8C-A3D4-6078E80C3EE2}" type="datetimeFigureOut">
              <a:rPr kumimoji="1" lang="ja-JP" altLang="en-US" smtClean="0"/>
              <a:t>2020/2/22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77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000" y="1260000"/>
            <a:ext cx="8640000" cy="2160000"/>
          </a:xfrm>
        </p:spPr>
        <p:txBody>
          <a:bodyPr lIns="180000" tIns="180000" rIns="180000" bIns="180000">
            <a:normAutofit/>
          </a:bodyPr>
          <a:lstStyle/>
          <a:p>
            <a:pPr algn="ctr"/>
            <a:endParaRPr kumimoji="1" lang="ja-JP" altLang="en-US" sz="36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000" y="3780000"/>
            <a:ext cx="8640000" cy="1440000"/>
          </a:xfrm>
        </p:spPr>
        <p:txBody>
          <a:bodyPr lIns="180000" tIns="180000" rIns="180000" bIns="180000">
            <a:normAutofit/>
          </a:bodyPr>
          <a:lstStyle/>
          <a:p>
            <a:endParaRPr kumimoji="1" lang="ja-JP" altLang="en-US" sz="1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464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45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１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</a:t>
            </a:r>
            <a:r>
              <a:rPr lang="ja-JP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における本事業の</a:t>
            </a:r>
            <a:r>
              <a:rPr lang="ja-JP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位置づけ</a:t>
            </a:r>
            <a:endParaRPr lang="en-US" altLang="ja-JP" sz="1600" dirty="0" smtClean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1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4" name="正方形/長方形 13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本事業へ応募する理由</a:t>
              </a:r>
              <a:endParaRPr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  <a:endParaRPr kumimoji="1"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853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２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の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体制図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/>
            </a:r>
            <a:b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2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正方形/長方形 9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コンソーシアムにおける各団体の役割分担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本事業に対して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配置予定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の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団体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別・役職別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の人員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数</a:t>
              </a: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  <a:endParaRPr kumimoji="1"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412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３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における中・長期事業計画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/>
            </a:r>
            <a:b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3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700000"/>
            <a:ext cx="8640000" cy="144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事業実施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方針　</a:t>
              </a:r>
              <a:r>
                <a:rPr lang="en-US" altLang="ja-JP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当該事業終了以降も見据えたものとすること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営業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エリア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、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営業の対象とする企業</a:t>
              </a:r>
              <a:endParaRPr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マッチングを推進する人材　</a:t>
              </a:r>
              <a:r>
                <a:rPr lang="en-US" altLang="ja-JP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交付対象と、そうでないものは識別して記載する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こと</a:t>
              </a:r>
              <a:endParaRPr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令和３年３月末までの成約目標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件数　</a:t>
              </a:r>
              <a:r>
                <a:rPr lang="en-US" altLang="ja-JP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常勤雇用と、兼業・副業を分けて記載すること</a:t>
              </a:r>
              <a:endParaRPr kumimoji="1"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  <a:endParaRPr kumimoji="1"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42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４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業務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フロー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/>
            </a:r>
            <a:b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4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700000"/>
            <a:ext cx="8640000" cy="144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地域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企業における経営課題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抽出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の方法と進め方</a:t>
              </a:r>
              <a:endParaRPr lang="en-US" altLang="ja-JP" sz="12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人材マッチング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の方法と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進め方</a:t>
              </a:r>
              <a:endParaRPr lang="en-US" altLang="ja-JP" sz="12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フォローアップ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の方法と進め方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  <a:endParaRPr kumimoji="1"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561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５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マッチング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対象企業、コンソーシアム間での情報管理体制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/>
            </a:r>
            <a:b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5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7" name="正方形/長方形 6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マッチング対象企業から受領する情報と、その手段</a:t>
              </a:r>
              <a:endParaRPr lang="en-US" altLang="ja-JP" sz="12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コンソーシアム間での情報管理体制</a:t>
              </a:r>
              <a:endParaRPr lang="en-US" altLang="ja-JP" sz="12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  <a:endParaRPr kumimoji="1"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590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６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としての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アピールポイント</a:t>
            </a:r>
            <a:endParaRPr lang="en-US" altLang="ja-JP" sz="1600" dirty="0" smtClean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6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これまでの人材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マッチング、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経営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コンサルティング等の実績</a:t>
              </a:r>
              <a:endParaRPr lang="en-US" altLang="ja-JP" sz="12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その他、本事業へ応募するに際して、アピールしたい事項</a:t>
              </a:r>
              <a:endParaRPr lang="en-US" altLang="ja-JP" sz="1200" dirty="0" smtClean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  <a:endParaRPr kumimoji="1"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782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91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103</TotalTime>
  <Words>172</Words>
  <Application>Microsoft Office PowerPoint</Application>
  <PresentationFormat>A4 210 x 297 mm</PresentationFormat>
  <Paragraphs>34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游ゴシック</vt:lpstr>
      <vt:lpstr>游ゴシック Light</vt:lpstr>
      <vt:lpstr>游明朝 Demibold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Ayumu Ohashi</dc:creator>
  <cp:lastModifiedBy>Ayumu Ohashi</cp:lastModifiedBy>
  <cp:revision>6</cp:revision>
  <dcterms:created xsi:type="dcterms:W3CDTF">2020-02-22T10:04:53Z</dcterms:created>
  <dcterms:modified xsi:type="dcterms:W3CDTF">2020-02-22T11:48:49Z</dcterms:modified>
</cp:coreProperties>
</file>