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1"/>
  </p:notesMasterIdLst>
  <p:sldIdLst>
    <p:sldId id="266" r:id="rId2"/>
    <p:sldId id="257" r:id="rId3"/>
    <p:sldId id="259" r:id="rId4"/>
    <p:sldId id="260" r:id="rId5"/>
    <p:sldId id="261" r:id="rId6"/>
    <p:sldId id="263" r:id="rId7"/>
    <p:sldId id="264" r:id="rId8"/>
    <p:sldId id="267" r:id="rId9"/>
    <p:sldId id="258" r:id="rId10"/>
  </p:sldIdLst>
  <p:sldSz cx="9906000" cy="6858000" type="A4"/>
  <p:notesSz cx="6807200" cy="9939338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1086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080AA-7C64-48C8-A380-C9AA326A133F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5BC9A-12B9-464B-8104-A5D6D2908F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06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9704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62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210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92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79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01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95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07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42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793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907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D86CD-0709-4B8C-A3D4-6078E80C3EE2}" type="datetimeFigureOut">
              <a:rPr kumimoji="1" lang="ja-JP" altLang="en-US" smtClean="0"/>
              <a:t>2021/4/23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EB488-BCCA-4D30-AE50-073751BD6B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770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000" y="1260000"/>
            <a:ext cx="8640000" cy="2160000"/>
          </a:xfrm>
        </p:spPr>
        <p:txBody>
          <a:bodyPr lIns="180000" tIns="180000" rIns="180000" bIns="180000">
            <a:normAutofit/>
          </a:bodyPr>
          <a:lstStyle/>
          <a:p>
            <a:pPr algn="ctr"/>
            <a:endParaRPr kumimoji="1" lang="ja-JP" altLang="en-US" sz="36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000" y="3780000"/>
            <a:ext cx="8640000" cy="1440000"/>
          </a:xfrm>
        </p:spPr>
        <p:txBody>
          <a:bodyPr lIns="180000" tIns="180000" rIns="180000" bIns="180000">
            <a:normAutofit/>
          </a:bodyPr>
          <a:lstStyle/>
          <a:p>
            <a:endParaRPr kumimoji="1" lang="ja-JP" altLang="en-US" sz="1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4648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45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１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コンソーシアムにおける本事業の位置づけ</a:t>
            </a:r>
            <a:endParaRPr lang="en-US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1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4" name="正方形/長方形 13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本事業へ応募する理由</a:t>
              </a: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1853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２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コンソーシアムの体制図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2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0" name="正方形/長方形 9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コンソーシアムにおける各団体の役割分担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本事業に対して配置予定の団体別・役職別の人員数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補助金申請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(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企業・個人情報の取得・提出等を含む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)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体制における役割分担・人員数</a:t>
              </a:r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44128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３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コンソーシアムにおける中・長期事業計画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3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700000"/>
            <a:ext cx="8640000" cy="144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事業実施方針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当該事業終了以降も見据えたものとすること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営業エリア、営業の対象とする企業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マッチングを推進する人材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交付対象と、そうでないものは識別して記載すること</a:t>
              </a: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令和４年１月までの成約目標件数　</a:t>
              </a:r>
              <a:r>
                <a:rPr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常勤雇用と、常勤雇用以外を分けて記載すること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令和３年４月末までに、職業紹介事業者に取り繋いだ、もしくは、申請主体が求人票を作成した、ハイレベル人材に係る</a:t>
              </a:r>
              <a:r>
                <a:rPr kumimoji="1" lang="ja-JP" altLang="en-US" sz="1200" b="1" u="sng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未成約の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件数　</a:t>
              </a:r>
              <a:r>
                <a:rPr kumimoji="1" lang="en-US" altLang="ja-JP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※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現在進行形で人材紹介中のものに限る。該当する案件がなければ、０件と記載すること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7421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４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業務フロー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4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地域企業における経営課題抽出の方法と進め方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人材マッチングの方法と進め方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フォローアップの方法と進め方</a:t>
              </a: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5611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５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マッチング対象企業、コンソーシアム間での情報管理体制</a:t>
            </a:r>
            <a:b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</a:b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5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7" name="正方形/長方形 6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マッチング対象企業から受領する情報と、その手段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コンソーシアム間での情報管理体制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5901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６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コンソーシアムとしてのアピールポイント</a:t>
            </a:r>
            <a:endParaRPr lang="en-US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6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これまでの人材マッチング、経営コンサルティング等の実績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その他、本事業へ応募するに際して、アピールしたい事項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7829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270000" y="270000"/>
            <a:ext cx="9360000" cy="72000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72000" bIns="180000" rtlCol="0" anchor="t" anchorCtr="0"/>
          <a:lstStyle/>
          <a:p>
            <a:pPr lvl="0"/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７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.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前年度の実績を踏まえた今年度の強化ポイント</a:t>
            </a:r>
            <a:endParaRPr lang="en-US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【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令和元年度先導的人材マッチング事業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以下、「令和元年度事業」という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の採択機関は提出必須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】 </a:t>
            </a:r>
          </a:p>
          <a:p>
            <a:pPr lvl="0"/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(</a:t>
            </a:r>
            <a:r>
              <a:rPr lang="ja-JP" altLang="en-US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必要に応じて、サブタイトルを記載</a:t>
            </a:r>
            <a:r>
              <a:rPr lang="en-US" altLang="ja-JP" sz="16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)</a:t>
            </a:r>
            <a:endParaRPr lang="ja-JP" altLang="ja-JP" sz="16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" name="スライド番号プレースホルダー 4"/>
          <p:cNvSpPr txBox="1">
            <a:spLocks/>
          </p:cNvSpPr>
          <p:nvPr/>
        </p:nvSpPr>
        <p:spPr>
          <a:xfrm>
            <a:off x="9360000" y="6390000"/>
            <a:ext cx="360000" cy="360000"/>
          </a:xfrm>
          <a:prstGeom prst="rect">
            <a:avLst/>
          </a:prstGeom>
        </p:spPr>
        <p:txBody>
          <a:bodyPr wrap="none" lIns="90000" tIns="90000" rIns="90000" bIns="9000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870704B-CE94-48CC-AF30-84932A1262A7}" type="slidenum">
              <a:rPr lang="en-GB" sz="1200" smtClean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pPr algn="r"/>
              <a:t>7</a:t>
            </a:fld>
            <a:endParaRPr lang="en-GB" sz="12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630000" y="2880000"/>
            <a:ext cx="8640000" cy="1080000"/>
            <a:chOff x="630000" y="2340000"/>
            <a:chExt cx="8640000" cy="108000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6" name="正方形/長方形 5"/>
            <p:cNvSpPr/>
            <p:nvPr/>
          </p:nvSpPr>
          <p:spPr>
            <a:xfrm>
              <a:off x="2070000" y="2340000"/>
              <a:ext cx="720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36000" bIns="180000" rtlCol="0" anchor="ctr"/>
            <a:lstStyle/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令和元年度事業における計画に対する実績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 marL="180000" indent="-180000">
                <a:buFont typeface="Wingdings" panose="05000000000000000000" pitchFamily="2" charset="2"/>
                <a:buChar char="p"/>
              </a:pPr>
              <a:r>
                <a:rPr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実績等を踏まえた、今年度における取組み強化ポイント</a:t>
              </a:r>
              <a:endParaRPr lang="en-US" altLang="ja-JP" sz="12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30000" y="2340000"/>
              <a:ext cx="1440000" cy="1080000"/>
            </a:xfrm>
            <a:prstGeom prst="rect">
              <a:avLst/>
            </a:prstGeom>
            <a:grpFill/>
            <a:ln w="3175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記載内容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35789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9155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66,1,Slide11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10368</TotalTime>
  <Words>418</Words>
  <Application>Microsoft Office PowerPoint</Application>
  <PresentationFormat>A4 210 x 297 mm</PresentationFormat>
  <Paragraphs>43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游ゴシック</vt:lpstr>
      <vt:lpstr>游明朝 Demibold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Ayumu Ohashi</dc:creator>
  <cp:lastModifiedBy>Sakura Nakadozono (JP)</cp:lastModifiedBy>
  <cp:revision>62</cp:revision>
  <cp:lastPrinted>2021-04-23T08:01:19Z</cp:lastPrinted>
  <dcterms:created xsi:type="dcterms:W3CDTF">2020-02-22T10:04:53Z</dcterms:created>
  <dcterms:modified xsi:type="dcterms:W3CDTF">2021-04-23T09:22:59Z</dcterms:modified>
</cp:coreProperties>
</file>