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1"/>
  </p:notesMasterIdLst>
  <p:sldIdLst>
    <p:sldId id="266" r:id="rId2"/>
    <p:sldId id="257" r:id="rId3"/>
    <p:sldId id="259" r:id="rId4"/>
    <p:sldId id="260" r:id="rId5"/>
    <p:sldId id="261" r:id="rId6"/>
    <p:sldId id="263" r:id="rId7"/>
    <p:sldId id="264" r:id="rId8"/>
    <p:sldId id="267" r:id="rId9"/>
    <p:sldId id="258" r:id="rId10"/>
  </p:sldIdLst>
  <p:sldSz cx="9906000" cy="6858000" type="A4"/>
  <p:notesSz cx="6807200" cy="99393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77" d="100"/>
          <a:sy n="77" d="100"/>
        </p:scale>
        <p:origin x="2400" y="90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080AA-7C64-48C8-A380-C9AA326A133F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5BC9A-12B9-464B-8104-A5D6D2908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70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62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21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01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95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07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42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07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86CD-0709-4B8C-A3D4-6078E80C3EE2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77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000" y="1260000"/>
            <a:ext cx="8640000" cy="2160000"/>
          </a:xfrm>
        </p:spPr>
        <p:txBody>
          <a:bodyPr lIns="180000" tIns="180000" rIns="180000" bIns="180000">
            <a:normAutofit/>
          </a:bodyPr>
          <a:lstStyle/>
          <a:p>
            <a:pPr algn="ctr"/>
            <a:endParaRPr kumimoji="1" lang="ja-JP" altLang="en-US" sz="36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000" y="3780000"/>
            <a:ext cx="8640000" cy="1440000"/>
          </a:xfrm>
        </p:spPr>
        <p:txBody>
          <a:bodyPr lIns="180000" tIns="180000" rIns="180000" bIns="180000">
            <a:normAutofit/>
          </a:bodyPr>
          <a:lstStyle/>
          <a:p>
            <a:endParaRPr kumimoji="1" lang="ja-JP" altLang="en-US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464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45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コンソーシアムにおける本事業の位置づけ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1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4" name="正方形/長方形 13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本事業へ応募する理由</a:t>
              </a: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853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２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コンソーシアムの体制図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2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正方形/長方形 9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コンソーシアムにおける各団体の役割分担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本事業に対して配置予定の団体別・役職別の人員数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補助金申請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企業・個人情報の取得・提出等を含む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体制における役割分担・人員数</a:t>
              </a: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412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コンソーシアムにおける中・長期事業計画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3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144477"/>
            <a:ext cx="8640000" cy="2551047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事業実施方針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当該事業終了以降も見据えたものとすること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営業エリア、営業の対象とする企業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マッチングを推進する人材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交付対象と、そうでないものは識別して記載すること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令和６年１月までの成約目標件数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雇用契約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フルタイム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と、雇用契約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フルタイム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以外を分けて記載すること（また、その内、「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DX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人材」「大企業人材」「スタートアップ企業」の成約目標件数もあわせて記載ください）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令和５年１月末までに、職業紹介事業者に取り繋いだ、もしくは、申請主体が求人票を作成した、ハイレベル人材に係る</a:t>
              </a:r>
              <a:r>
                <a:rPr kumimoji="1" lang="ja-JP" altLang="en-US" sz="1200" b="1" u="sng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未成約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の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件数　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現在進行形で人材紹介中のものに限る。該当する案件がなければ、０件と記載すること</a:t>
              </a:r>
              <a:endParaRPr kumimoji="1"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予実管理の方法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事業期間中に予実管理を行う方法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管理方法、予実確認のタイミング、管理対象とする項目等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を具体的に記載すること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42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４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業務フロー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4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3000" y="2269394"/>
            <a:ext cx="8640000" cy="2319211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地域企業における経営課題抽出の方法と進め方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人材マッチングの方法と進め方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人材マッチングを通じて経営課題を解決する仕組み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人材マッチングを推進する経営課題、人材マッチングと他ソリューションの組み合わせ方、他部門との連携方法、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DX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支援・スタートアップ支援に向けた具体的な方法・連携策等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も併せて記載すること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フォローアップの方法と進め方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561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５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マッチング対象企業、コンソーシアム間での情報管理体制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5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7" name="正方形/長方形 6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マッチング対象企業から受領する情報と、その手段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コンソーシアム間での情報管理体制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5901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６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コンソーシアムとしてのアピールポイント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6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これまでの人材マッチング、経営コンサルティング等の実績</a:t>
              </a:r>
              <a:endParaRPr lang="en-US" altLang="ja-JP" sz="1200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その他、本事業へ応募するに際して、アピールしたい事項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782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72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７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前年度事業の実績等を踏まえた今年度事業の強化ポイント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前年度事業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令和</a:t>
            </a:r>
            <a:r>
              <a:rPr lang="ja-JP" altLang="en-US" sz="1600" u="sng" dirty="0">
                <a:solidFill>
                  <a:srgbClr val="FF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年度先導的人材マッチング事業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 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の採択機関は提出必須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】 </a:t>
            </a: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7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36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前年度事業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令和３年度先導的人材マッチング事業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における計画に対する実績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前年度事業の公募申請時に挙げた強化ポイントの取組有無と、取組を通じた改善内容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前年度事業の実績等を踏まえた今年度事業の強化ポイント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前年度事業の実績を踏まえ、今年度事業に係る課題を整理し、解決策を具体的に記載すること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578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915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66,1,Slide11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10650</TotalTime>
  <Words>592</Words>
  <Application>Microsoft Office PowerPoint</Application>
  <PresentationFormat>A4 210 x 297 mm</PresentationFormat>
  <Paragraphs>45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游ゴシック</vt:lpstr>
      <vt:lpstr>游明朝 Demibold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Ayumu Ohashi</dc:creator>
  <cp:lastModifiedBy>Shin Hanashita (JP)</cp:lastModifiedBy>
  <cp:revision>117</cp:revision>
  <cp:lastPrinted>2021-04-23T08:01:19Z</cp:lastPrinted>
  <dcterms:created xsi:type="dcterms:W3CDTF">2020-02-22T10:04:53Z</dcterms:created>
  <dcterms:modified xsi:type="dcterms:W3CDTF">2022-12-26T03:46:22Z</dcterms:modified>
</cp:coreProperties>
</file>